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77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1" r:id="rId19"/>
    <p:sldId id="279" r:id="rId20"/>
    <p:sldId id="272" r:id="rId21"/>
    <p:sldId id="273" r:id="rId22"/>
    <p:sldId id="274" r:id="rId23"/>
    <p:sldId id="275" r:id="rId24"/>
    <p:sldId id="276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1C647-3281-44E5-BDEE-DB597468B195}" type="datetimeFigureOut">
              <a:rPr lang="en-US" smtClean="0"/>
              <a:t>4/6/2023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9D99C-320E-4BC8-92DE-EB2649D65A26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28604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b="1" dirty="0" smtClean="0">
              <a:solidFill>
                <a:srgbClr val="7030A0"/>
              </a:solidFill>
              <a:latin typeface="Cooper Black" pitchFamily="18" charset="0"/>
            </a:endParaRPr>
          </a:p>
          <a:p>
            <a:endParaRPr lang="en-US" sz="4000" b="1" dirty="0" smtClean="0">
              <a:solidFill>
                <a:srgbClr val="7030A0"/>
              </a:solidFill>
              <a:latin typeface="Cooper Black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Cooper Black" pitchFamily="18" charset="0"/>
            </a:endParaRPr>
          </a:p>
          <a:p>
            <a:endParaRPr lang="en-US" sz="4000" b="1" dirty="0" smtClean="0">
              <a:solidFill>
                <a:srgbClr val="7030A0"/>
              </a:solidFill>
              <a:latin typeface="Cooper Black" pitchFamily="18" charset="0"/>
            </a:endParaRPr>
          </a:p>
          <a:p>
            <a:endParaRPr lang="en-US" sz="4000" b="1" dirty="0">
              <a:solidFill>
                <a:srgbClr val="7030A0"/>
              </a:solidFill>
              <a:latin typeface="Cooper Black" pitchFamily="18" charset="0"/>
            </a:endParaRPr>
          </a:p>
          <a:p>
            <a:r>
              <a:rPr lang="en-US" sz="3000" b="1" dirty="0" smtClean="0">
                <a:solidFill>
                  <a:srgbClr val="7030A0"/>
                </a:solidFill>
                <a:latin typeface="Cooper Black" pitchFamily="18" charset="0"/>
              </a:rPr>
              <a:t>Dr. S</a:t>
            </a:r>
            <a:r>
              <a:rPr lang="en-US" sz="3000" b="1" dirty="0" smtClean="0">
                <a:solidFill>
                  <a:srgbClr val="7030A0"/>
                </a:solidFill>
                <a:latin typeface="Cooper Black" pitchFamily="18" charset="0"/>
              </a:rPr>
              <a:t>. KATHAR USEAN</a:t>
            </a:r>
            <a:r>
              <a:rPr lang="en-US" sz="4000" b="1" dirty="0" smtClean="0">
                <a:solidFill>
                  <a:srgbClr val="7030A0"/>
                </a:solidFill>
                <a:latin typeface="Cooper Black" pitchFamily="18" charset="0"/>
              </a:rPr>
              <a:t>. </a:t>
            </a:r>
            <a:r>
              <a:rPr lang="en-US" b="1" dirty="0" smtClean="0">
                <a:solidFill>
                  <a:srgbClr val="7030A0"/>
                </a:solidFill>
                <a:latin typeface="Cooper Black" pitchFamily="18" charset="0"/>
              </a:rPr>
              <a:t>M.A., M.PHIL. ,</a:t>
            </a:r>
            <a:r>
              <a:rPr lang="en-US" b="1" dirty="0" err="1" smtClean="0">
                <a:solidFill>
                  <a:srgbClr val="7030A0"/>
                </a:solidFill>
                <a:latin typeface="Cooper Black" pitchFamily="18" charset="0"/>
              </a:rPr>
              <a:t>B.Ed</a:t>
            </a:r>
            <a:r>
              <a:rPr lang="en-US" b="1" dirty="0" smtClean="0">
                <a:solidFill>
                  <a:srgbClr val="7030A0"/>
                </a:solidFill>
                <a:latin typeface="Cooper Black" pitchFamily="18" charset="0"/>
              </a:rPr>
              <a:t>, Ph.D., </a:t>
            </a:r>
            <a:r>
              <a:rPr lang="en-US" b="1" dirty="0" smtClean="0">
                <a:solidFill>
                  <a:srgbClr val="7030A0"/>
                </a:solidFill>
                <a:latin typeface="Cooper Black" pitchFamily="18" charset="0"/>
              </a:rPr>
              <a:t/>
            </a:r>
            <a:br>
              <a:rPr lang="en-US" b="1" dirty="0" smtClean="0">
                <a:solidFill>
                  <a:srgbClr val="7030A0"/>
                </a:solidFill>
                <a:latin typeface="Cooper Black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ooper Black" pitchFamily="18" charset="0"/>
              </a:rPr>
              <a:t>ASSISTANT PROFESSOR OF ENGLISH</a:t>
            </a:r>
            <a:br>
              <a:rPr lang="en-US" sz="3600" b="1" dirty="0" smtClean="0">
                <a:solidFill>
                  <a:srgbClr val="7030A0"/>
                </a:solidFill>
                <a:latin typeface="Cooper Black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ooper Black" pitchFamily="18" charset="0"/>
              </a:rPr>
              <a:t>JAMAL MOHAMED COLLEGE</a:t>
            </a:r>
            <a:br>
              <a:rPr lang="en-US" sz="3600" b="1" dirty="0" smtClean="0">
                <a:solidFill>
                  <a:srgbClr val="7030A0"/>
                </a:solidFill>
                <a:latin typeface="Cooper Black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Cooper Black" pitchFamily="18" charset="0"/>
              </a:rPr>
              <a:t>TRICHY – 20          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Cooper Black" pitchFamily="18" charset="0"/>
              </a:rPr>
              <a:t>DATE: 16 – 02 - 2018</a:t>
            </a:r>
            <a:endParaRPr lang="en-IN" sz="36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2910" y="214290"/>
            <a:ext cx="7786742" cy="3286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oper Black" pitchFamily="18" charset="0"/>
              </a:rPr>
              <a:t>SOFT SKILLS FOR EFFECTIVE COMMUNICATION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oper Black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Cooper Black" pitchFamily="18" charset="0"/>
              </a:rPr>
              <a:t>&amp;</a:t>
            </a:r>
            <a:r>
              <a:rPr lang="en-US" sz="2400" b="1" dirty="0" smtClean="0">
                <a:solidFill>
                  <a:srgbClr val="FFFF00"/>
                </a:solidFill>
                <a:latin typeface="Cooper Black" pitchFamily="18" charset="0"/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  <a:latin typeface="Cooper Black" pitchFamily="18" charset="0"/>
              </a:rPr>
              <a:t>RESUME WRITING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s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0"/>
            <a:ext cx="84296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3200" b="1" dirty="0" smtClean="0">
              <a:latin typeface="Cooper Black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Cooper Black" pitchFamily="18" charset="0"/>
              </a:rPr>
              <a:t>Do not be needy:</a:t>
            </a: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Cooper Black" pitchFamily="18" charset="0"/>
              </a:rPr>
              <a:t/>
            </a:r>
            <a:br>
              <a:rPr lang="en-US" sz="3200" b="1" dirty="0" smtClean="0">
                <a:latin typeface="Cooper Black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Cooper Black" pitchFamily="18" charset="0"/>
              </a:rPr>
              <a:t>Objective: To obtain a position that will allow me to advance my potential while seeking new challenges.</a:t>
            </a:r>
            <a:endParaRPr lang="en-US" sz="3200" b="1" dirty="0" smtClean="0">
              <a:latin typeface="Cooper Black" pitchFamily="18" charset="0"/>
            </a:endParaRPr>
          </a:p>
          <a:p>
            <a:pPr>
              <a:lnSpc>
                <a:spcPct val="150000"/>
              </a:lnSpc>
            </a:pPr>
            <a:endParaRPr lang="en-US" sz="3200" b="1" dirty="0" smtClean="0">
              <a:latin typeface="Cooper Black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smtClean="0">
                <a:latin typeface="Cooper Black" pitchFamily="18" charset="0"/>
              </a:rPr>
              <a:t>Show what you will contribute:</a:t>
            </a:r>
            <a:endParaRPr lang="en-US" sz="3200" b="1" dirty="0" smtClean="0">
              <a:solidFill>
                <a:srgbClr val="00B050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ownloads\resume-writing-for-teens-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What is Soft Skills? Lets Define it     The Bundle of Skills which helps a    person to Perform a Task better in a      m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92971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3244334"/>
            <a:ext cx="10105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Cooper Black" pitchFamily="18" charset="0"/>
              </a:rPr>
              <a:t>      THANK YOU!!!</a:t>
            </a:r>
            <a:endParaRPr lang="en-IN" sz="7200" dirty="0">
              <a:solidFill>
                <a:srgbClr val="FF0000"/>
              </a:solidFill>
              <a:latin typeface="Cooper Black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To make a person to perform atask with Better understanding ofwho, where, when, what, howand with whom a job can beexecut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at are “soft skills”?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35"/>
            <a:ext cx="8453495" cy="6340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oft Skills are the  GLUE  between all of your technical skills…. &lt;ul&gt;&lt;li&gt;CAD  &lt;/li&gt;&lt;/ul&gt;Computer Skills Incident Reporti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08" y="357166"/>
            <a:ext cx="836543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Why soft skills are very important&#10;3&#10;• To handle interpersonal relations&#10;• To take appropriate decisions&#10;• To communicat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Body language (Non Verbal Language)&#10;6&#10;Non Verbal&#10;Communication&#10;/ Body Language&#10;Ways of&#10;Talking (E.g.&#10;Pauses, Stress&#10;on Wo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715436" cy="6215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ELF APPEARANCE&#10;7&#10; The way you dress&#10; Cleanliness&#10; Color of your dress&#10; Ornaments&#10; Body smell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501122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me and cover let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34</Words>
  <Application>Microsoft Office PowerPoint</Application>
  <PresentationFormat>On-screen Show (4:3)</PresentationFormat>
  <Paragraphs>16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Staff</cp:lastModifiedBy>
  <cp:revision>2</cp:revision>
  <dcterms:created xsi:type="dcterms:W3CDTF">2018-02-15T16:38:08Z</dcterms:created>
  <dcterms:modified xsi:type="dcterms:W3CDTF">2023-04-06T09:07:09Z</dcterms:modified>
</cp:coreProperties>
</file>